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37" r:id="rId13"/>
    <p:sldId id="338" r:id="rId14"/>
    <p:sldId id="355" r:id="rId15"/>
    <p:sldId id="356" r:id="rId16"/>
    <p:sldId id="357" r:id="rId17"/>
    <p:sldId id="362" r:id="rId18"/>
    <p:sldId id="363" r:id="rId19"/>
    <p:sldId id="358" r:id="rId20"/>
    <p:sldId id="359" r:id="rId21"/>
    <p:sldId id="296" r:id="rId22"/>
    <p:sldId id="28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2147C1"/>
    <a:srgbClr val="69BFFF"/>
    <a:srgbClr val="ED9393"/>
    <a:srgbClr val="B28659"/>
    <a:srgbClr val="E5D8C9"/>
    <a:srgbClr val="FDC467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1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2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초기화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446" y="1617162"/>
            <a:ext cx="634310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생성된 배열에 처음으로 값을 저장하는 것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5" name="Picture 24">
            <a:extLst>
              <a:ext uri="{FF2B5EF4-FFF2-40B4-BE49-F238E27FC236}">
                <a16:creationId xmlns:a16="http://schemas.microsoft.com/office/drawing/2014/main" id="{759AA9E0-7FCA-8324-9B4B-02DC1119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57" y="2305636"/>
            <a:ext cx="7073684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55AF15E5-1207-1CC6-7A3B-566C22C6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3801769"/>
            <a:ext cx="70199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1">
            <a:extLst>
              <a:ext uri="{FF2B5EF4-FFF2-40B4-BE49-F238E27FC236}">
                <a16:creationId xmlns:a16="http://schemas.microsoft.com/office/drawing/2014/main" id="{8A465246-E357-91BC-FB89-70193CE4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555831"/>
            <a:ext cx="705802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23C7-9B2F-BE2C-E53C-8DFAED39D000}"/>
              </a:ext>
            </a:extLst>
          </p:cNvPr>
          <p:cNvSpPr txBox="1"/>
          <p:nvPr/>
        </p:nvSpPr>
        <p:spPr>
          <a:xfrm>
            <a:off x="272758" y="505617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메모리 공간 할당의 유무</a:t>
            </a:r>
          </a:p>
        </p:txBody>
      </p:sp>
    </p:spTree>
    <p:extLst>
      <p:ext uri="{BB962C8B-B14F-4D97-AF65-F5344CB8AC3E}">
        <p14:creationId xmlns:p14="http://schemas.microsoft.com/office/powerpoint/2010/main" val="38463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활용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DF933155-C581-F647-0AC7-BF0FEAA1A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1385107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/>
              <a:t> ▶ </a:t>
            </a:r>
            <a:r>
              <a:rPr lang="ko-KR" altLang="en-US" sz="2500" dirty="0">
                <a:latin typeface="견명조" pitchFamily="18" charset="-127"/>
              </a:rPr>
              <a:t>배열에 값을 저장하고 읽어오기</a:t>
            </a:r>
            <a:endParaRPr lang="en-US" altLang="ko-KR" sz="2500" dirty="0">
              <a:latin typeface="견명조" pitchFamily="18" charset="-127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74B86D9E-09A2-C8A3-793B-D1D36D49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4" y="1877303"/>
            <a:ext cx="9908450" cy="127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9A07597A-E8AE-8ABD-41EB-848A5FEFA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2" y="3491768"/>
            <a:ext cx="96649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en-US" altLang="ko-KR" sz="2500" dirty="0"/>
              <a:t>▶</a:t>
            </a:r>
            <a:r>
              <a:rPr lang="en-US" altLang="ko-KR" sz="2500" dirty="0">
                <a:latin typeface="견명조" pitchFamily="18" charset="-127"/>
              </a:rPr>
              <a:t>‘</a:t>
            </a:r>
            <a:r>
              <a:rPr lang="ko-KR" altLang="en-US" sz="2500" dirty="0">
                <a:latin typeface="견명조" pitchFamily="18" charset="-127"/>
              </a:rPr>
              <a:t>배열이름</a:t>
            </a:r>
            <a:r>
              <a:rPr lang="en-US" altLang="ko-KR" sz="2500" dirty="0">
                <a:latin typeface="견명조" pitchFamily="18" charset="-127"/>
              </a:rPr>
              <a:t>.length’</a:t>
            </a:r>
            <a:r>
              <a:rPr lang="ko-KR" altLang="en-US" sz="2500" dirty="0">
                <a:latin typeface="견명조" pitchFamily="18" charset="-127"/>
              </a:rPr>
              <a:t>는 배열의 크기를 알려준다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EE0FAFC6-9D8C-C01A-CF9A-606B7250A3A3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4312199"/>
            <a:ext cx="4573588" cy="1079500"/>
            <a:chOff x="1360" y="2455"/>
            <a:chExt cx="2881" cy="680"/>
          </a:xfrm>
        </p:grpSpPr>
        <p:pic>
          <p:nvPicPr>
            <p:cNvPr id="18" name="Picture 20">
              <a:extLst>
                <a:ext uri="{FF2B5EF4-FFF2-40B4-BE49-F238E27FC236}">
                  <a16:creationId xmlns:a16="http://schemas.microsoft.com/office/drawing/2014/main" id="{D4CFBBE9-D80B-40AF-05C4-AC3CD5F36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2455"/>
              <a:ext cx="283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BAA805A-3ABF-8712-9A4E-69E003C5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2813" cy="499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0" name="Group 26">
            <a:extLst>
              <a:ext uri="{FF2B5EF4-FFF2-40B4-BE49-F238E27FC236}">
                <a16:creationId xmlns:a16="http://schemas.microsoft.com/office/drawing/2014/main" id="{48BC62C5-E022-13BB-8383-E5A31726B47D}"/>
              </a:ext>
            </a:extLst>
          </p:cNvPr>
          <p:cNvGrpSpPr>
            <a:grpSpLocks/>
          </p:cNvGrpSpPr>
          <p:nvPr/>
        </p:nvGrpSpPr>
        <p:grpSpPr bwMode="auto">
          <a:xfrm>
            <a:off x="3357814" y="5283749"/>
            <a:ext cx="4465638" cy="1189037"/>
            <a:chOff x="1360" y="3067"/>
            <a:chExt cx="2813" cy="749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50359259-F4F2-E344-1A14-55760A117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3357"/>
              <a:ext cx="256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1636E08A-6984-9DA8-2C2E-D71A2985F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271"/>
              <a:ext cx="2813" cy="54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A18DF6B-4AFD-5495-B664-E4EEC718D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3067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6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10807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C28A1-57E4-B3EE-7E6B-DCAC802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8860334" cy="1933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93F00-978E-73C1-02A8-4C5D3E766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93" y="1994743"/>
            <a:ext cx="1547321" cy="7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3007F-2474-90BB-E348-7CA5AF82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5962348" cy="3073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7A229F-A4C2-36D2-5CF6-59B45BDE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3" y="4830863"/>
            <a:ext cx="1605245" cy="2027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1975BC-1BF2-A3CF-CCF1-00CDA79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96" y="4830863"/>
            <a:ext cx="1605245" cy="2034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4DB3D8-9760-C4FB-B988-71CC7700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37" y="152116"/>
            <a:ext cx="403895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복사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6F42ECF-9C57-1AD9-A10B-0111CDBAC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143510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/>
              <a:t> ▶ </a:t>
            </a:r>
            <a:r>
              <a:rPr lang="en-US" altLang="ko-KR" sz="1800">
                <a:latin typeface="견명조" pitchFamily="18" charset="-127"/>
              </a:rPr>
              <a:t>for</a:t>
            </a:r>
            <a:r>
              <a:rPr lang="ko-KR" altLang="en-US" sz="1800">
                <a:latin typeface="견명조" pitchFamily="18" charset="-127"/>
              </a:rPr>
              <a:t>문을 이용한 배열의 복사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6F1744F9-95C2-DCD5-2BD0-E9D573C21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94" y="3090862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 ▶ </a:t>
            </a:r>
            <a:r>
              <a:rPr lang="en-US" altLang="ko-KR" sz="1800" dirty="0" err="1">
                <a:latin typeface="견명조" pitchFamily="18" charset="-127"/>
              </a:rPr>
              <a:t>System.arraycopy</a:t>
            </a:r>
            <a:r>
              <a:rPr lang="en-US" altLang="ko-KR" sz="1800" dirty="0">
                <a:latin typeface="견명조" pitchFamily="18" charset="-127"/>
              </a:rPr>
              <a:t>()</a:t>
            </a:r>
            <a:r>
              <a:rPr lang="ko-KR" altLang="en-US" sz="1800" dirty="0">
                <a:latin typeface="견명조" pitchFamily="18" charset="-127"/>
              </a:rPr>
              <a:t>를 이용한 배열의 복사</a:t>
            </a:r>
            <a:endParaRPr lang="en-US" altLang="ko-KR" sz="1800" dirty="0">
              <a:latin typeface="견명조" pitchFamily="18" charset="-127"/>
            </a:endParaRPr>
          </a:p>
        </p:txBody>
      </p:sp>
      <p:pic>
        <p:nvPicPr>
          <p:cNvPr id="7" name="Picture 52">
            <a:extLst>
              <a:ext uri="{FF2B5EF4-FFF2-40B4-BE49-F238E27FC236}">
                <a16:creationId xmlns:a16="http://schemas.microsoft.com/office/drawing/2014/main" id="{4BFF0881-E896-2F7E-ED68-3934BE95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94" y="1830387"/>
            <a:ext cx="5724525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4">
            <a:extLst>
              <a:ext uri="{FF2B5EF4-FFF2-40B4-BE49-F238E27FC236}">
                <a16:creationId xmlns:a16="http://schemas.microsoft.com/office/drawing/2014/main" id="{833B99D7-9DAF-48CE-2565-32F2728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81" y="3522662"/>
            <a:ext cx="493236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61">
            <a:extLst>
              <a:ext uri="{FF2B5EF4-FFF2-40B4-BE49-F238E27FC236}">
                <a16:creationId xmlns:a16="http://schemas.microsoft.com/office/drawing/2014/main" id="{EDFF7C73-FDC2-84C5-C22F-DD8B52F5B8DD}"/>
              </a:ext>
            </a:extLst>
          </p:cNvPr>
          <p:cNvGrpSpPr>
            <a:grpSpLocks/>
          </p:cNvGrpSpPr>
          <p:nvPr/>
        </p:nvGrpSpPr>
        <p:grpSpPr bwMode="auto">
          <a:xfrm>
            <a:off x="1588169" y="5035550"/>
            <a:ext cx="3889375" cy="1366837"/>
            <a:chOff x="249" y="3317"/>
            <a:chExt cx="2450" cy="861"/>
          </a:xfrm>
        </p:grpSpPr>
        <p:pic>
          <p:nvPicPr>
            <p:cNvPr id="12" name="Picture 57">
              <a:extLst>
                <a:ext uri="{FF2B5EF4-FFF2-40B4-BE49-F238E27FC236}">
                  <a16:creationId xmlns:a16="http://schemas.microsoft.com/office/drawing/2014/main" id="{FFF165BC-5669-4599-DDEE-1406490AB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3345"/>
              <a:ext cx="2268" cy="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06C7D8E2-E98F-D534-9930-B1605E87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37831929-1A5B-C9CE-ECC7-0ECDBFA7CC93}"/>
              </a:ext>
            </a:extLst>
          </p:cNvPr>
          <p:cNvGrpSpPr>
            <a:grpSpLocks/>
          </p:cNvGrpSpPr>
          <p:nvPr/>
        </p:nvGrpSpPr>
        <p:grpSpPr bwMode="auto">
          <a:xfrm>
            <a:off x="5260056" y="5035550"/>
            <a:ext cx="4573588" cy="1403350"/>
            <a:chOff x="2562" y="3317"/>
            <a:chExt cx="2881" cy="884"/>
          </a:xfrm>
        </p:grpSpPr>
        <p:pic>
          <p:nvPicPr>
            <p:cNvPr id="15" name="Picture 58">
              <a:extLst>
                <a:ext uri="{FF2B5EF4-FFF2-40B4-BE49-F238E27FC236}">
                  <a16:creationId xmlns:a16="http://schemas.microsoft.com/office/drawing/2014/main" id="{A623297A-8CCA-B1F4-B221-73CDD2F2D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" y="3355"/>
              <a:ext cx="2313" cy="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" name="Rectangle 60">
              <a:extLst>
                <a:ext uri="{FF2B5EF4-FFF2-40B4-BE49-F238E27FC236}">
                  <a16:creationId xmlns:a16="http://schemas.microsoft.com/office/drawing/2014/main" id="{71B0FB20-49E7-99D2-CADD-1D989022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" y="3317"/>
              <a:ext cx="2450" cy="86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Line 62">
              <a:extLst>
                <a:ext uri="{FF2B5EF4-FFF2-40B4-BE49-F238E27FC236}">
                  <a16:creationId xmlns:a16="http://schemas.microsoft.com/office/drawing/2014/main" id="{61A941A1-7811-08D9-659E-896B30C5E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748"/>
              <a:ext cx="5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18" name="Picture 64">
            <a:extLst>
              <a:ext uri="{FF2B5EF4-FFF2-40B4-BE49-F238E27FC236}">
                <a16:creationId xmlns:a16="http://schemas.microsoft.com/office/drawing/2014/main" id="{25D0CAFC-29A6-F22C-234E-0DBDE73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44" y="4494212"/>
            <a:ext cx="435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19" name="Group 115">
            <a:extLst>
              <a:ext uri="{FF2B5EF4-FFF2-40B4-BE49-F238E27FC236}">
                <a16:creationId xmlns:a16="http://schemas.microsoft.com/office/drawing/2014/main" id="{AB83CC2A-22C2-70D5-45F9-09E4B131271D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2176296"/>
            <a:ext cx="3992562" cy="574675"/>
            <a:chOff x="3039" y="1366"/>
            <a:chExt cx="2515" cy="362"/>
          </a:xfrm>
        </p:grpSpPr>
        <p:sp>
          <p:nvSpPr>
            <p:cNvPr id="20" name="Rectangle 91">
              <a:extLst>
                <a:ext uri="{FF2B5EF4-FFF2-40B4-BE49-F238E27FC236}">
                  <a16:creationId xmlns:a16="http://schemas.microsoft.com/office/drawing/2014/main" id="{F9E4B61F-4933-B821-368C-2975C26F4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1" name="Rectangle 92">
              <a:extLst>
                <a:ext uri="{FF2B5EF4-FFF2-40B4-BE49-F238E27FC236}">
                  <a16:creationId xmlns:a16="http://schemas.microsoft.com/office/drawing/2014/main" id="{959C89F4-80D1-85AE-838D-0C8233B4F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2" name="Rectangle 93">
              <a:extLst>
                <a:ext uri="{FF2B5EF4-FFF2-40B4-BE49-F238E27FC236}">
                  <a16:creationId xmlns:a16="http://schemas.microsoft.com/office/drawing/2014/main" id="{E46D5B13-B89F-DC55-EB37-5979D16D7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3" name="Rectangle 94">
              <a:extLst>
                <a:ext uri="{FF2B5EF4-FFF2-40B4-BE49-F238E27FC236}">
                  <a16:creationId xmlns:a16="http://schemas.microsoft.com/office/drawing/2014/main" id="{2EC8F55B-7630-F081-0AB0-F13158E0B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4" name="Rectangle 95">
              <a:extLst>
                <a:ext uri="{FF2B5EF4-FFF2-40B4-BE49-F238E27FC236}">
                  <a16:creationId xmlns:a16="http://schemas.microsoft.com/office/drawing/2014/main" id="{FA02B860-F37A-73F5-A8B1-A7D13964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/>
                <a:t>0</a:t>
              </a:r>
            </a:p>
          </p:txBody>
        </p:sp>
        <p:sp>
          <p:nvSpPr>
            <p:cNvPr id="25" name="Rectangle 96">
              <a:extLst>
                <a:ext uri="{FF2B5EF4-FFF2-40B4-BE49-F238E27FC236}">
                  <a16:creationId xmlns:a16="http://schemas.microsoft.com/office/drawing/2014/main" id="{AA44803E-A5FA-31D6-95EF-BD05CD973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537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6" name="Rectangle 97">
              <a:extLst>
                <a:ext uri="{FF2B5EF4-FFF2-40B4-BE49-F238E27FC236}">
                  <a16:creationId xmlns:a16="http://schemas.microsoft.com/office/drawing/2014/main" id="{B20A1374-DD39-2A37-9343-8C451FD9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7" name="Rectangle 98">
              <a:extLst>
                <a:ext uri="{FF2B5EF4-FFF2-40B4-BE49-F238E27FC236}">
                  <a16:creationId xmlns:a16="http://schemas.microsoft.com/office/drawing/2014/main" id="{19553486-1412-A06A-3B32-638DBAED7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8" name="Rectangle 99">
              <a:extLst>
                <a:ext uri="{FF2B5EF4-FFF2-40B4-BE49-F238E27FC236}">
                  <a16:creationId xmlns:a16="http://schemas.microsoft.com/office/drawing/2014/main" id="{8E9B2420-327E-475E-84CD-2BA35181D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29" name="Rectangle 100">
              <a:extLst>
                <a:ext uri="{FF2B5EF4-FFF2-40B4-BE49-F238E27FC236}">
                  <a16:creationId xmlns:a16="http://schemas.microsoft.com/office/drawing/2014/main" id="{3BB2C915-DC7D-E7E9-BD7E-C020C8102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30" name="Line 101">
              <a:extLst>
                <a:ext uri="{FF2B5EF4-FFF2-40B4-BE49-F238E27FC236}">
                  <a16:creationId xmlns:a16="http://schemas.microsoft.com/office/drawing/2014/main" id="{286FA335-124C-32BF-A561-424CF738D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1" name="Line 102">
              <a:extLst>
                <a:ext uri="{FF2B5EF4-FFF2-40B4-BE49-F238E27FC236}">
                  <a16:creationId xmlns:a16="http://schemas.microsoft.com/office/drawing/2014/main" id="{14D8CF66-3D5B-2A09-78A2-D34DE921F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728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2" name="Line 103">
              <a:extLst>
                <a:ext uri="{FF2B5EF4-FFF2-40B4-BE49-F238E27FC236}">
                  <a16:creationId xmlns:a16="http://schemas.microsoft.com/office/drawing/2014/main" id="{06C1788B-4D50-8761-B004-8BA2A2DB4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3" name="Line 104">
              <a:extLst>
                <a:ext uri="{FF2B5EF4-FFF2-40B4-BE49-F238E27FC236}">
                  <a16:creationId xmlns:a16="http://schemas.microsoft.com/office/drawing/2014/main" id="{A3FA1CDA-7F9F-424A-2BAC-C4014B1F2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4" name="Line 105">
              <a:extLst>
                <a:ext uri="{FF2B5EF4-FFF2-40B4-BE49-F238E27FC236}">
                  <a16:creationId xmlns:a16="http://schemas.microsoft.com/office/drawing/2014/main" id="{6FE3997C-51AF-4685-5701-3B5C3F32E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" name="Line 106">
              <a:extLst>
                <a:ext uri="{FF2B5EF4-FFF2-40B4-BE49-F238E27FC236}">
                  <a16:creationId xmlns:a16="http://schemas.microsoft.com/office/drawing/2014/main" id="{86F7462F-84DD-D871-D2C5-B60C2535E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" name="Line 107">
              <a:extLst>
                <a:ext uri="{FF2B5EF4-FFF2-40B4-BE49-F238E27FC236}">
                  <a16:creationId xmlns:a16="http://schemas.microsoft.com/office/drawing/2014/main" id="{CC80F06E-4A14-0609-B9C6-C3952FC29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" name="Line 108">
              <a:extLst>
                <a:ext uri="{FF2B5EF4-FFF2-40B4-BE49-F238E27FC236}">
                  <a16:creationId xmlns:a16="http://schemas.microsoft.com/office/drawing/2014/main" id="{E8B67ADD-5741-917E-2859-126DD4606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" name="Line 109">
              <a:extLst>
                <a:ext uri="{FF2B5EF4-FFF2-40B4-BE49-F238E27FC236}">
                  <a16:creationId xmlns:a16="http://schemas.microsoft.com/office/drawing/2014/main" id="{37FAF26C-37E0-B473-BCEA-C7092AC65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9" name="Line 110">
              <a:extLst>
                <a:ext uri="{FF2B5EF4-FFF2-40B4-BE49-F238E27FC236}">
                  <a16:creationId xmlns:a16="http://schemas.microsoft.com/office/drawing/2014/main" id="{565F1C69-564A-60B6-D043-08780F64A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0" name="Line 111">
              <a:extLst>
                <a:ext uri="{FF2B5EF4-FFF2-40B4-BE49-F238E27FC236}">
                  <a16:creationId xmlns:a16="http://schemas.microsoft.com/office/drawing/2014/main" id="{1D96EBE1-6E9C-797D-EACF-FA83FB278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1" name="Line 112">
              <a:extLst>
                <a:ext uri="{FF2B5EF4-FFF2-40B4-BE49-F238E27FC236}">
                  <a16:creationId xmlns:a16="http://schemas.microsoft.com/office/drawing/2014/main" id="{EF0568E5-1976-A4AF-C2F9-AB10EBBF8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2" name="Line 113">
              <a:extLst>
                <a:ext uri="{FF2B5EF4-FFF2-40B4-BE49-F238E27FC236}">
                  <a16:creationId xmlns:a16="http://schemas.microsoft.com/office/drawing/2014/main" id="{D8B40A72-14D8-B6BC-4F99-991DA4422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4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3" name="Text Box 114">
              <a:extLst>
                <a:ext uri="{FF2B5EF4-FFF2-40B4-BE49-F238E27FC236}">
                  <a16:creationId xmlns:a16="http://schemas.microsoft.com/office/drawing/2014/main" id="{AD1EFC7E-BB07-3F2A-312B-4CC60AAD1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1366"/>
              <a:ext cx="657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newNumber</a:t>
              </a:r>
            </a:p>
          </p:txBody>
        </p:sp>
      </p:grpSp>
      <p:grpSp>
        <p:nvGrpSpPr>
          <p:cNvPr id="44" name="Group 117">
            <a:extLst>
              <a:ext uri="{FF2B5EF4-FFF2-40B4-BE49-F238E27FC236}">
                <a16:creationId xmlns:a16="http://schemas.microsoft.com/office/drawing/2014/main" id="{C737B89F-8F39-FD82-85B6-406DA9ACE619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1492084"/>
            <a:ext cx="2127250" cy="574675"/>
            <a:chOff x="3039" y="935"/>
            <a:chExt cx="1340" cy="36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AF671712-5431-EECF-228B-25CFBA7A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106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5</a:t>
              </a:r>
            </a:p>
          </p:txBody>
        </p:sp>
        <p:sp>
          <p:nvSpPr>
            <p:cNvPr id="46" name="Rectangle 72">
              <a:extLst>
                <a:ext uri="{FF2B5EF4-FFF2-40B4-BE49-F238E27FC236}">
                  <a16:creationId xmlns:a16="http://schemas.microsoft.com/office/drawing/2014/main" id="{6BED84CE-A91B-89EE-E09D-2CF616BB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4</a:t>
              </a:r>
              <a:endParaRPr lang="ko-KR" altLang="en-US" sz="1200"/>
            </a:p>
          </p:txBody>
        </p:sp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0D0B4848-22A6-B03E-4CD5-0B4D67F36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3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E2677730-9C34-BDCB-85F2-5610E4C92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2</a:t>
              </a:r>
              <a:endParaRPr lang="ko-KR" altLang="en-US" sz="1200"/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BF7BD78B-79F3-7763-C8B0-817A154F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106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1</a:t>
              </a:r>
            </a:p>
          </p:txBody>
        </p:sp>
        <p:sp>
          <p:nvSpPr>
            <p:cNvPr id="50" name="Line 76">
              <a:extLst>
                <a:ext uri="{FF2B5EF4-FFF2-40B4-BE49-F238E27FC236}">
                  <a16:creationId xmlns:a16="http://schemas.microsoft.com/office/drawing/2014/main" id="{B5DDD1B2-3892-F7DB-E6FF-5CC21A1D4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1" name="Line 77">
              <a:extLst>
                <a:ext uri="{FF2B5EF4-FFF2-40B4-BE49-F238E27FC236}">
                  <a16:creationId xmlns:a16="http://schemas.microsoft.com/office/drawing/2014/main" id="{F338E780-9303-5F51-7969-30EF0A906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297"/>
              <a:ext cx="117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2" name="Line 78">
              <a:extLst>
                <a:ext uri="{FF2B5EF4-FFF2-40B4-BE49-F238E27FC236}">
                  <a16:creationId xmlns:a16="http://schemas.microsoft.com/office/drawing/2014/main" id="{5A0D5E98-28EB-2811-E0E4-5D3B39DAD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106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3" name="Line 79">
              <a:extLst>
                <a:ext uri="{FF2B5EF4-FFF2-40B4-BE49-F238E27FC236}">
                  <a16:creationId xmlns:a16="http://schemas.microsoft.com/office/drawing/2014/main" id="{D3B28140-BCDC-CBCF-03CD-7E38AE1F3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4" name="Line 80">
              <a:extLst>
                <a:ext uri="{FF2B5EF4-FFF2-40B4-BE49-F238E27FC236}">
                  <a16:creationId xmlns:a16="http://schemas.microsoft.com/office/drawing/2014/main" id="{FD9CE9DC-BA2F-D94F-EFE8-443AA31A4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5" name="Line 81">
              <a:extLst>
                <a:ext uri="{FF2B5EF4-FFF2-40B4-BE49-F238E27FC236}">
                  <a16:creationId xmlns:a16="http://schemas.microsoft.com/office/drawing/2014/main" id="{16875393-30A1-8D4A-8776-8AB4BEBE4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6" name="Line 82">
              <a:extLst>
                <a:ext uri="{FF2B5EF4-FFF2-40B4-BE49-F238E27FC236}">
                  <a16:creationId xmlns:a16="http://schemas.microsoft.com/office/drawing/2014/main" id="{E63788B6-2295-0450-53E1-B2A93DFC8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7" name="Line 83">
              <a:extLst>
                <a:ext uri="{FF2B5EF4-FFF2-40B4-BE49-F238E27FC236}">
                  <a16:creationId xmlns:a16="http://schemas.microsoft.com/office/drawing/2014/main" id="{1AD2F31D-1E32-A4BB-268D-79A237238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106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8" name="Text Box 89">
              <a:extLst>
                <a:ext uri="{FF2B5EF4-FFF2-40B4-BE49-F238E27FC236}">
                  <a16:creationId xmlns:a16="http://schemas.microsoft.com/office/drawing/2014/main" id="{38FA1E0F-4648-1D28-D00E-D42BC9B91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935"/>
              <a:ext cx="522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number</a:t>
              </a:r>
            </a:p>
          </p:txBody>
        </p:sp>
        <p:sp>
          <p:nvSpPr>
            <p:cNvPr id="59" name="Line 116">
              <a:extLst>
                <a:ext uri="{FF2B5EF4-FFF2-40B4-BE49-F238E27FC236}">
                  <a16:creationId xmlns:a16="http://schemas.microsoft.com/office/drawing/2014/main" id="{0B28E1E7-5E3E-9879-2AC3-6AC0010DD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1104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115">
            <a:extLst>
              <a:ext uri="{FF2B5EF4-FFF2-40B4-BE49-F238E27FC236}">
                <a16:creationId xmlns:a16="http://schemas.microsoft.com/office/drawing/2014/main" id="{7DF42D21-777F-2493-D46D-2DE085C5F43A}"/>
              </a:ext>
            </a:extLst>
          </p:cNvPr>
          <p:cNvGrpSpPr>
            <a:grpSpLocks/>
          </p:cNvGrpSpPr>
          <p:nvPr/>
        </p:nvGrpSpPr>
        <p:grpSpPr bwMode="auto">
          <a:xfrm>
            <a:off x="8033419" y="2176296"/>
            <a:ext cx="3992562" cy="574675"/>
            <a:chOff x="3039" y="1366"/>
            <a:chExt cx="2515" cy="362"/>
          </a:xfrm>
        </p:grpSpPr>
        <p:sp>
          <p:nvSpPr>
            <p:cNvPr id="62" name="Rectangle 91">
              <a:extLst>
                <a:ext uri="{FF2B5EF4-FFF2-40B4-BE49-F238E27FC236}">
                  <a16:creationId xmlns:a16="http://schemas.microsoft.com/office/drawing/2014/main" id="{7990F9AB-D04D-6A6C-8D83-677A9B016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3" name="Rectangle 92">
              <a:extLst>
                <a:ext uri="{FF2B5EF4-FFF2-40B4-BE49-F238E27FC236}">
                  <a16:creationId xmlns:a16="http://schemas.microsoft.com/office/drawing/2014/main" id="{D6A95EE0-919C-AAF3-EFF1-AED4213C0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4" name="Rectangle 93">
              <a:extLst>
                <a:ext uri="{FF2B5EF4-FFF2-40B4-BE49-F238E27FC236}">
                  <a16:creationId xmlns:a16="http://schemas.microsoft.com/office/drawing/2014/main" id="{A9B951C6-400A-0B43-C300-6AE8C4FC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5" name="Rectangle 94">
              <a:extLst>
                <a:ext uri="{FF2B5EF4-FFF2-40B4-BE49-F238E27FC236}">
                  <a16:creationId xmlns:a16="http://schemas.microsoft.com/office/drawing/2014/main" id="{6820F251-2089-0132-8069-16E852FD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/>
                <a:t>0</a:t>
              </a:r>
            </a:p>
          </p:txBody>
        </p:sp>
        <p:sp>
          <p:nvSpPr>
            <p:cNvPr id="66" name="Rectangle 95">
              <a:extLst>
                <a:ext uri="{FF2B5EF4-FFF2-40B4-BE49-F238E27FC236}">
                  <a16:creationId xmlns:a16="http://schemas.microsoft.com/office/drawing/2014/main" id="{2A603DA9-E31D-D9DE-8D6C-711AA0EF1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/>
                <a:t>0</a:t>
              </a:r>
            </a:p>
          </p:txBody>
        </p:sp>
        <p:sp>
          <p:nvSpPr>
            <p:cNvPr id="67" name="Rectangle 96">
              <a:extLst>
                <a:ext uri="{FF2B5EF4-FFF2-40B4-BE49-F238E27FC236}">
                  <a16:creationId xmlns:a16="http://schemas.microsoft.com/office/drawing/2014/main" id="{70DC4BB5-7138-4162-C873-4AEA6CEB7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537"/>
              <a:ext cx="2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8" name="Rectangle 97">
              <a:extLst>
                <a:ext uri="{FF2B5EF4-FFF2-40B4-BE49-F238E27FC236}">
                  <a16:creationId xmlns:a16="http://schemas.microsoft.com/office/drawing/2014/main" id="{3E8F3FD6-C8AE-57BA-E65E-DE4A02313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9" name="Rectangle 98">
              <a:extLst>
                <a:ext uri="{FF2B5EF4-FFF2-40B4-BE49-F238E27FC236}">
                  <a16:creationId xmlns:a16="http://schemas.microsoft.com/office/drawing/2014/main" id="{8E83B197-C7BD-0714-4F11-C55B4B5C2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0" name="Rectangle 99">
              <a:extLst>
                <a:ext uri="{FF2B5EF4-FFF2-40B4-BE49-F238E27FC236}">
                  <a16:creationId xmlns:a16="http://schemas.microsoft.com/office/drawing/2014/main" id="{E8E7B146-CA16-0185-D3D0-A50459A48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1" name="Rectangle 100">
              <a:extLst>
                <a:ext uri="{FF2B5EF4-FFF2-40B4-BE49-F238E27FC236}">
                  <a16:creationId xmlns:a16="http://schemas.microsoft.com/office/drawing/2014/main" id="{1DBCAAA6-ACAE-88F0-FC86-269E350D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537"/>
              <a:ext cx="2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eaLnBrk="0" hangingPunct="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52F38E1-D7EE-EC50-8A54-F75F9049F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3" name="Line 102">
              <a:extLst>
                <a:ext uri="{FF2B5EF4-FFF2-40B4-BE49-F238E27FC236}">
                  <a16:creationId xmlns:a16="http://schemas.microsoft.com/office/drawing/2014/main" id="{CE3F1949-31C7-432C-10B3-30DD13AD0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728"/>
              <a:ext cx="235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4" name="Line 103">
              <a:extLst>
                <a:ext uri="{FF2B5EF4-FFF2-40B4-BE49-F238E27FC236}">
                  <a16:creationId xmlns:a16="http://schemas.microsoft.com/office/drawing/2014/main" id="{59FABD5D-56D9-9E73-26ED-DE55E0D55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5" name="Line 104">
              <a:extLst>
                <a:ext uri="{FF2B5EF4-FFF2-40B4-BE49-F238E27FC236}">
                  <a16:creationId xmlns:a16="http://schemas.microsoft.com/office/drawing/2014/main" id="{E2DC573D-E6BE-CA31-8378-0E62398AE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6" name="Line 105">
              <a:extLst>
                <a:ext uri="{FF2B5EF4-FFF2-40B4-BE49-F238E27FC236}">
                  <a16:creationId xmlns:a16="http://schemas.microsoft.com/office/drawing/2014/main" id="{AC1BDC14-7A0F-09F4-7BD9-B8C4A419D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" name="Line 106">
              <a:extLst>
                <a:ext uri="{FF2B5EF4-FFF2-40B4-BE49-F238E27FC236}">
                  <a16:creationId xmlns:a16="http://schemas.microsoft.com/office/drawing/2014/main" id="{53A48ADB-3652-0AA7-16A7-2EF2F677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8" name="Line 107">
              <a:extLst>
                <a:ext uri="{FF2B5EF4-FFF2-40B4-BE49-F238E27FC236}">
                  <a16:creationId xmlns:a16="http://schemas.microsoft.com/office/drawing/2014/main" id="{8953B919-0862-F922-33A7-F20B48E59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3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9" name="Line 108">
              <a:extLst>
                <a:ext uri="{FF2B5EF4-FFF2-40B4-BE49-F238E27FC236}">
                  <a16:creationId xmlns:a16="http://schemas.microsoft.com/office/drawing/2014/main" id="{026B1D6A-1BD3-001E-AC3E-7D06A3B9A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0" name="Line 109">
              <a:extLst>
                <a:ext uri="{FF2B5EF4-FFF2-40B4-BE49-F238E27FC236}">
                  <a16:creationId xmlns:a16="http://schemas.microsoft.com/office/drawing/2014/main" id="{3FEF94F0-BAC9-2AF1-A0B8-EA3D4D017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" name="Line 110">
              <a:extLst>
                <a:ext uri="{FF2B5EF4-FFF2-40B4-BE49-F238E27FC236}">
                  <a16:creationId xmlns:a16="http://schemas.microsoft.com/office/drawing/2014/main" id="{BCA44F63-9632-FF96-21FD-95BA4DE2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2" name="Line 111">
              <a:extLst>
                <a:ext uri="{FF2B5EF4-FFF2-40B4-BE49-F238E27FC236}">
                  <a16:creationId xmlns:a16="http://schemas.microsoft.com/office/drawing/2014/main" id="{24B7C85E-D439-36E8-B9A0-C84D0DE0D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4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3" name="Line 112">
              <a:extLst>
                <a:ext uri="{FF2B5EF4-FFF2-40B4-BE49-F238E27FC236}">
                  <a16:creationId xmlns:a16="http://schemas.microsoft.com/office/drawing/2014/main" id="{80DD81EA-E240-C570-89EB-583B5FB18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37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4" name="Line 113">
              <a:extLst>
                <a:ext uri="{FF2B5EF4-FFF2-40B4-BE49-F238E27FC236}">
                  <a16:creationId xmlns:a16="http://schemas.microsoft.com/office/drawing/2014/main" id="{E60F756A-8290-FF95-12B2-41B23781E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4" y="1537"/>
              <a:ext cx="0" cy="1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5" name="Text Box 114">
              <a:extLst>
                <a:ext uri="{FF2B5EF4-FFF2-40B4-BE49-F238E27FC236}">
                  <a16:creationId xmlns:a16="http://schemas.microsoft.com/office/drawing/2014/main" id="{C916EB48-D33B-FB6D-EA8B-382D7F63D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" y="1366"/>
              <a:ext cx="657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200"/>
                <a:t>newNumber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6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C359AF60-5384-BAE0-7F3E-A48E53E6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248193"/>
            <a:ext cx="9888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500" dirty="0">
                <a:latin typeface="견명조" pitchFamily="18" charset="-127"/>
              </a:rPr>
              <a:t>‘[]’</a:t>
            </a:r>
            <a:r>
              <a:rPr lang="ko-KR" altLang="en-US" sz="2500" dirty="0">
                <a:latin typeface="견명조" pitchFamily="18" charset="-127"/>
              </a:rPr>
              <a:t>의 개수가 차원의 수를 의미한다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E41FF9B7-0A92-8855-F036-517472BB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9" y="1892229"/>
            <a:ext cx="5096584" cy="169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686DEA36-5117-4E57-82F4-6F83611F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65" y="2253405"/>
            <a:ext cx="5687390" cy="64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5">
            <a:extLst>
              <a:ext uri="{FF2B5EF4-FFF2-40B4-BE49-F238E27FC236}">
                <a16:creationId xmlns:a16="http://schemas.microsoft.com/office/drawing/2014/main" id="{A3D3AEA8-D476-2E71-63F8-0ACBF46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9" y="3754023"/>
            <a:ext cx="3845563" cy="1655104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19D43A-5D46-0D15-A805-24B20B1BB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17" y="5444795"/>
            <a:ext cx="9991738" cy="33002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18A3500-B5F2-AC8C-6EC4-8092D8EECDBC}"/>
              </a:ext>
            </a:extLst>
          </p:cNvPr>
          <p:cNvSpPr/>
          <p:nvPr/>
        </p:nvSpPr>
        <p:spPr>
          <a:xfrm>
            <a:off x="3480318" y="4581575"/>
            <a:ext cx="419878" cy="330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0C58D50-69CA-9B5D-AE2A-BFF73F12FB77}"/>
              </a:ext>
            </a:extLst>
          </p:cNvPr>
          <p:cNvSpPr/>
          <p:nvPr/>
        </p:nvSpPr>
        <p:spPr>
          <a:xfrm>
            <a:off x="8577942" y="5420566"/>
            <a:ext cx="419878" cy="330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FDF6A6C9-4BA7-70A1-1A6F-7A029FEEF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086" y="3698680"/>
            <a:ext cx="517281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</a:rPr>
              <a:t>파란색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</a:rPr>
              <a:t>{}</a:t>
            </a:r>
            <a:r>
              <a:rPr lang="en-US" altLang="ko-KR" sz="2500" dirty="0">
                <a:latin typeface="견명조" pitchFamily="18" charset="-127"/>
              </a:rPr>
              <a:t>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4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</a:t>
            </a:r>
            <a:r>
              <a:rPr lang="en-US" altLang="ko-KR" sz="2500" dirty="0">
                <a:latin typeface="견명조" pitchFamily="18" charset="-127"/>
              </a:rPr>
              <a:t> 3</a:t>
            </a:r>
          </a:p>
          <a:p>
            <a:pPr algn="l" eaLnBrk="1" hangingPunct="1"/>
            <a:r>
              <a:rPr lang="ko-KR" altLang="en-US" sz="2500" dirty="0">
                <a:solidFill>
                  <a:srgbClr val="FFC000"/>
                </a:solidFill>
                <a:latin typeface="견명조" pitchFamily="18" charset="-127"/>
              </a:rPr>
              <a:t>노란색 </a:t>
            </a:r>
            <a:r>
              <a:rPr lang="en-US" altLang="ko-KR" sz="2500" dirty="0">
                <a:solidFill>
                  <a:srgbClr val="FFC000"/>
                </a:solidFill>
                <a:latin typeface="견명조" pitchFamily="18" charset="-127"/>
              </a:rPr>
              <a:t>{} </a:t>
            </a:r>
            <a:r>
              <a:rPr lang="ko-KR" altLang="en-US" sz="2500" dirty="0">
                <a:latin typeface="견명조" pitchFamily="18" charset="-127"/>
              </a:rPr>
              <a:t>기준 </a:t>
            </a:r>
            <a:r>
              <a:rPr lang="en-US" altLang="ko-KR" sz="2500" dirty="0">
                <a:latin typeface="견명조" pitchFamily="18" charset="-127"/>
              </a:rPr>
              <a:t>2</a:t>
            </a:r>
            <a:r>
              <a:rPr lang="ko-KR" altLang="en-US" sz="2500" dirty="0">
                <a:latin typeface="견명조" pitchFamily="18" charset="-127"/>
              </a:rPr>
              <a:t>번째 </a:t>
            </a:r>
            <a:r>
              <a:rPr lang="en-US" altLang="ko-KR" sz="2500" dirty="0">
                <a:latin typeface="견명조" pitchFamily="18" charset="-127"/>
              </a:rPr>
              <a:t>=&gt; index</a:t>
            </a:r>
            <a:r>
              <a:rPr lang="ko-KR" altLang="en-US" sz="2500" dirty="0">
                <a:latin typeface="견명조" pitchFamily="18" charset="-127"/>
              </a:rPr>
              <a:t>는 </a:t>
            </a:r>
            <a:r>
              <a:rPr lang="en-US" altLang="ko-KR" sz="2500" dirty="0">
                <a:latin typeface="견명조" pitchFamily="18" charset="-127"/>
              </a:rPr>
              <a:t>1</a:t>
            </a:r>
          </a:p>
          <a:p>
            <a:pPr algn="l" eaLnBrk="1" hangingPunct="1"/>
            <a:endParaRPr lang="en-US" altLang="ko-KR" sz="2500" dirty="0">
              <a:latin typeface="견명조" pitchFamily="18" charset="-127"/>
            </a:endParaRPr>
          </a:p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즉</a:t>
            </a:r>
            <a:r>
              <a:rPr lang="en-US" altLang="ko-KR" sz="2500" dirty="0">
                <a:latin typeface="견명조" pitchFamily="18" charset="-127"/>
              </a:rPr>
              <a:t>, score[3][1]</a:t>
            </a:r>
          </a:p>
        </p:txBody>
      </p:sp>
    </p:spTree>
    <p:extLst>
      <p:ext uri="{BB962C8B-B14F-4D97-AF65-F5344CB8AC3E}">
        <p14:creationId xmlns:p14="http://schemas.microsoft.com/office/powerpoint/2010/main" val="12037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가변 배열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A6F1DC9-408E-9083-3EAC-253CD284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70" y="1520909"/>
            <a:ext cx="1052685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다차원 배열에서 마지막 차수의 크기를 지정하지 않고 각각 다르게 지정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CAC563EE-EF4A-29CB-C51D-F4E64BB7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42" y="2109882"/>
            <a:ext cx="5903913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28BF2121-0BBD-8405-C224-69E82C8C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33" y="2805373"/>
            <a:ext cx="3138186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4E5EA6A-D433-7ABF-9CC3-469BA065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36" y="2799124"/>
            <a:ext cx="3133831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9C54BB48-D6E7-4544-9D24-79ACAAAE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40" y="4555014"/>
            <a:ext cx="2917022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67E4A2-ADF7-6BD6-37CE-C76E089A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07" y="4555013"/>
            <a:ext cx="2535238" cy="17661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2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2738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355D1-9BE3-8F06-3A9B-F26E0227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027126" cy="1965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283A7-4ED7-DFF8-1196-814F1F6D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4" y="1994743"/>
            <a:ext cx="1506910" cy="7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AD984-0D59-A121-5D26-C025BA29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00" y="209271"/>
            <a:ext cx="4122777" cy="6439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12A7D-5342-6E17-4ADD-3859C6F7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7" y="1592426"/>
            <a:ext cx="5192046" cy="2627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4FBAF-8677-293C-49A9-CDC5746B3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7" y="4405283"/>
            <a:ext cx="1429622" cy="24527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2B9F59-74B0-423D-96CF-68F062704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47" y="4704574"/>
            <a:ext cx="1455546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FF0000"/>
                </a:solidFill>
              </a:rPr>
              <a:t>도전문제</a:t>
            </a:r>
            <a:r>
              <a:rPr lang="ko-KR" altLang="en-US" sz="7000" b="1" dirty="0">
                <a:solidFill>
                  <a:schemeClr val="bg1"/>
                </a:solidFill>
              </a:rPr>
              <a:t>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1546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364D9-CC7B-CD27-9B5B-76767D2F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39" y="1994743"/>
            <a:ext cx="9366768" cy="1950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795414-CE35-0B6E-BF81-E8475568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17" y="1994743"/>
            <a:ext cx="1452858" cy="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DAAA6-5A72-E385-89E5-D1307F2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674493"/>
            <a:ext cx="5247529" cy="3423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C3649-2506-EE4F-F9A5-DB4A9A98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0" y="5170006"/>
            <a:ext cx="979587" cy="1711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26468B-2815-20EE-FB33-3D1A202D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49" y="5190637"/>
            <a:ext cx="865056" cy="1667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04196D-69DD-A7D3-2EFA-06B3E50A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807" y="144495"/>
            <a:ext cx="4450466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3</a:t>
            </a:r>
            <a:r>
              <a:rPr lang="ko-KR" altLang="en-US" sz="2500" dirty="0">
                <a:solidFill>
                  <a:srgbClr val="FF0000"/>
                </a:solidFill>
              </a:rPr>
              <a:t>주차 배열</a:t>
            </a:r>
            <a:endParaRPr lang="en-US" altLang="ko-KR" sz="2500" dirty="0">
              <a:solidFill>
                <a:srgbClr val="FF0000"/>
              </a:solidFill>
            </a:endParaRPr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5388113" y="156005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배열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3883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(array)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718-6CFE-653B-E683-3FFAD700A563}"/>
              </a:ext>
            </a:extLst>
          </p:cNvPr>
          <p:cNvSpPr txBox="1"/>
          <p:nvPr/>
        </p:nvSpPr>
        <p:spPr>
          <a:xfrm>
            <a:off x="2285665" y="1729673"/>
            <a:ext cx="768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같은 타입</a:t>
            </a:r>
            <a:r>
              <a:rPr lang="ko-KR" altLang="en-US" sz="2500" dirty="0"/>
              <a:t>의 여러 변수를 하나의 묶음으로 다루는 것</a:t>
            </a: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8D5DE9E0-7563-7688-1FF4-43C3DACB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7" y="2485735"/>
            <a:ext cx="82010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7A976933-22A7-97B8-F915-A0B12D5D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646323"/>
            <a:ext cx="8134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8">
            <a:extLst>
              <a:ext uri="{FF2B5EF4-FFF2-40B4-BE49-F238E27FC236}">
                <a16:creationId xmlns:a16="http://schemas.microsoft.com/office/drawing/2014/main" id="{6BEC7AF7-1CC0-C21A-5189-12BBE72E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473410"/>
            <a:ext cx="70770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39">
            <a:extLst>
              <a:ext uri="{FF2B5EF4-FFF2-40B4-BE49-F238E27FC236}">
                <a16:creationId xmlns:a16="http://schemas.microsoft.com/office/drawing/2014/main" id="{D9BB5FFF-9908-3A4B-E309-B53EDDF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3241385"/>
            <a:ext cx="5324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756A0-8840-4A84-0225-327D39C4BF0E}"/>
              </a:ext>
            </a:extLst>
          </p:cNvPr>
          <p:cNvSpPr txBox="1"/>
          <p:nvPr/>
        </p:nvSpPr>
        <p:spPr>
          <a:xfrm>
            <a:off x="5103845" y="6136469"/>
            <a:ext cx="38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배열의 인덱스는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부터 시작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선언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620144F8-2826-B91D-FD64-5D6E546E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19" y="2639762"/>
            <a:ext cx="7307162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2E1561FD-D72C-A1D2-FDEA-41467425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609" y="1857793"/>
            <a:ext cx="909278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타입 또는 변수이름 뒤에 대괄호</a:t>
            </a:r>
            <a:r>
              <a:rPr lang="en-US" altLang="ko-KR" sz="2500" dirty="0">
                <a:latin typeface="견명조" pitchFamily="18" charset="-127"/>
              </a:rPr>
              <a:t>[]</a:t>
            </a:r>
            <a:r>
              <a:rPr lang="ko-KR" altLang="en-US" sz="2500" dirty="0">
                <a:latin typeface="견명조" pitchFamily="18" charset="-127"/>
              </a:rPr>
              <a:t>를 붙여서 배열을 선언한다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배열의 생성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111A04D4-8048-E7C9-A263-51EC12270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794" y="1745498"/>
            <a:ext cx="98884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선언한다고 해서 값을 저장할 공간이 생성되는 것이 아니라</a:t>
            </a:r>
            <a:endParaRPr lang="en-US" altLang="ko-KR" sz="2500" dirty="0">
              <a:latin typeface="견명조" pitchFamily="18" charset="-127"/>
            </a:endParaRPr>
          </a:p>
          <a:p>
            <a:pPr algn="l" eaLnBrk="1" hangingPunct="1"/>
            <a:r>
              <a:rPr lang="ko-KR" altLang="en-US" sz="2500" dirty="0">
                <a:latin typeface="견명조" pitchFamily="18" charset="-127"/>
              </a:rPr>
              <a:t>배열을 다루는데 필요한 변수가 생성된다</a:t>
            </a:r>
            <a:r>
              <a:rPr lang="en-US" altLang="ko-KR" sz="25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B0131F8D-A2EC-2649-17FC-A28B4F7C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71" y="2972720"/>
            <a:ext cx="9868457" cy="167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B0050C1D-7AF1-A678-0D1C-360912DC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56" y="5436127"/>
            <a:ext cx="8484686" cy="86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809AAAA2-57D6-4525-B52F-B434E65A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79" y="3912630"/>
            <a:ext cx="2903621" cy="294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330</Words>
  <Application>Microsoft Office PowerPoint</Application>
  <PresentationFormat>와이드스크린</PresentationFormat>
  <Paragraphs>108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견명조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44</cp:revision>
  <dcterms:created xsi:type="dcterms:W3CDTF">2023-04-24T02:25:46Z</dcterms:created>
  <dcterms:modified xsi:type="dcterms:W3CDTF">2024-03-13T06:42:02Z</dcterms:modified>
</cp:coreProperties>
</file>